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1" r:id="rId4"/>
    <p:sldId id="263" r:id="rId5"/>
    <p:sldId id="264" r:id="rId6"/>
    <p:sldId id="265" r:id="rId7"/>
    <p:sldId id="269" r:id="rId8"/>
    <p:sldId id="273" r:id="rId9"/>
    <p:sldId id="272" r:id="rId10"/>
    <p:sldId id="274" r:id="rId11"/>
    <p:sldId id="275" r:id="rId12"/>
    <p:sldId id="266" r:id="rId13"/>
    <p:sldId id="267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F00"/>
    <a:srgbClr val="B3D234"/>
    <a:srgbClr val="9FD8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268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FF267-DA8C-48CB-9467-9272EFDDBBE7}" type="datetimeFigureOut">
              <a:rPr lang="de-DE" smtClean="0"/>
              <a:t>04.11.2013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7535E-8F36-45C4-9F5A-110778C5BA26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B61B-3603-40B0-9367-B975E4B8ABFD}" type="datetimeFigureOut">
              <a:rPr lang="de-DE" smtClean="0"/>
              <a:t>04.11.2013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F41C-1CED-484D-ACA5-E6695CA91A90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F41C-1CED-484D-ACA5-E6695CA91A90}" type="slidenum">
              <a:rPr lang="de-AT" smtClean="0"/>
              <a:t>13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4895-810E-4A36-A56A-0FB634FD3A7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8ADA-6975-4A7C-AA3B-EB425E3A3CD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DF8AC-A2E7-4A7B-AA76-37C5307552F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3721E-18E6-499F-927E-C29C98ED9B1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42E2-77A1-4CB8-AC3B-52E9C8C41F9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4305-4DF0-46DD-A030-89464B69923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D53B-C2BD-43B6-9502-5FD7F27BA4E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9D26A-AA89-400D-AF51-EF19E279B8C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DC3FD-F6A3-40E6-A85D-2927005A3A5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75B3-16B5-4F4F-A885-90A8D32379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4AC7-BA86-4372-9F01-F33E61193E6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5A2138-30AF-4755-8BCB-18D6AF781CD2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auserv.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9" name="Picture 6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-207963"/>
            <a:ext cx="1835150" cy="1787526"/>
          </a:xfrm>
          <a:prstGeom prst="rect">
            <a:avLst/>
          </a:prstGeom>
          <a:solidFill>
            <a:schemeClr val="bg1">
              <a:alpha val="25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435350"/>
            <a:ext cx="1828800" cy="1830388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33563" y="1604963"/>
            <a:ext cx="1785937" cy="1787525"/>
          </a:xfrm>
          <a:prstGeom prst="rect">
            <a:avLst/>
          </a:prstGeom>
          <a:solidFill>
            <a:schemeClr val="bg1">
              <a:alpha val="1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3660775" y="-200025"/>
            <a:ext cx="1787525" cy="1787525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3660775" y="3444875"/>
            <a:ext cx="1787525" cy="1820863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5472113" y="1612900"/>
            <a:ext cx="1808162" cy="1787525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7321550" y="-200025"/>
            <a:ext cx="1822450" cy="1787525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7272338" y="3444875"/>
            <a:ext cx="1871662" cy="1820863"/>
          </a:xfrm>
          <a:prstGeom prst="rect">
            <a:avLst/>
          </a:prstGeom>
          <a:solidFill>
            <a:schemeClr val="bg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0" y="1601788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0" y="3432175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0" y="5265738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1828800" y="-200025"/>
            <a:ext cx="0" cy="726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3660775" y="-200025"/>
            <a:ext cx="0" cy="726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453063" y="-200025"/>
            <a:ext cx="0" cy="726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7283450" y="-200025"/>
            <a:ext cx="0" cy="726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AT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0" y="1233488"/>
            <a:ext cx="9144000" cy="75565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3133" name="Picture 61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33375"/>
            <a:ext cx="2806700" cy="2811463"/>
          </a:xfrm>
          <a:prstGeom prst="rect">
            <a:avLst/>
          </a:prstGeom>
          <a:noFill/>
        </p:spPr>
      </p:pic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3563938" y="1449388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HERZLICH WILLKOMMEN ZUR PRÄSENTATION</a:t>
            </a:r>
          </a:p>
        </p:txBody>
      </p:sp>
      <p:pic>
        <p:nvPicPr>
          <p:cNvPr id="3146" name="Picture 74" descr="bal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65738"/>
            <a:ext cx="9144000" cy="15906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3085" grpId="0" animBg="1"/>
      <p:bldP spid="3105" grpId="0" animBg="1"/>
      <p:bldP spid="3107" grpId="0" animBg="1"/>
      <p:bldP spid="3110" grpId="0" animBg="1"/>
      <p:bldP spid="3114" grpId="0" animBg="1"/>
      <p:bldP spid="3116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7" grpId="0" animBg="1"/>
      <p:bldP spid="31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 Neubau Fitnesscenter Injoy in Eferding (Fertigstellung 2010</a:t>
            </a:r>
            <a:r>
              <a:rPr lang="de-AT" sz="1600" dirty="0" smtClean="0"/>
              <a:t>)</a:t>
            </a:r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 Sanierung </a:t>
            </a:r>
            <a:r>
              <a:rPr lang="de-AT" sz="1600" dirty="0" smtClean="0"/>
              <a:t>Fitnesscenter Injoy in Ried im Innkreis (Fertigstellung 2012</a:t>
            </a:r>
            <a:r>
              <a:rPr lang="de-AT" sz="1600" dirty="0" smtClean="0"/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 Neubau und Sanierung </a:t>
            </a:r>
            <a:r>
              <a:rPr lang="de-AT" sz="1600" dirty="0" err="1" smtClean="0"/>
              <a:t>Lema</a:t>
            </a:r>
            <a:r>
              <a:rPr lang="de-AT" sz="1600" dirty="0" smtClean="0"/>
              <a:t> Hochdruckreiniger </a:t>
            </a: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</p:txBody>
      </p:sp>
      <p:pic>
        <p:nvPicPr>
          <p:cNvPr id="13" name="Grafik 12" descr="Injo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123" y="2370123"/>
            <a:ext cx="2381250" cy="1428750"/>
          </a:xfrm>
          <a:prstGeom prst="rect">
            <a:avLst/>
          </a:prstGeom>
        </p:spPr>
      </p:pic>
      <p:pic>
        <p:nvPicPr>
          <p:cNvPr id="14" name="Grafik 13" descr="Lem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10" y="4743468"/>
            <a:ext cx="2381250" cy="142875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 </a:t>
            </a:r>
            <a:r>
              <a:rPr lang="de-AT" sz="1600" dirty="0" smtClean="0"/>
              <a:t>Diverse Kleinprojekte</a:t>
            </a: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</p:txBody>
      </p:sp>
      <p:pic>
        <p:nvPicPr>
          <p:cNvPr id="10" name="Grafik 9" descr="EFH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83" y="4633929"/>
            <a:ext cx="2381250" cy="1428750"/>
          </a:xfrm>
          <a:prstGeom prst="rect">
            <a:avLst/>
          </a:prstGeom>
        </p:spPr>
      </p:pic>
      <p:pic>
        <p:nvPicPr>
          <p:cNvPr id="11" name="Grafik 10" descr="Prechtl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83" y="2443149"/>
            <a:ext cx="2373345" cy="1424007"/>
          </a:xfrm>
          <a:prstGeom prst="rect">
            <a:avLst/>
          </a:prstGeom>
        </p:spPr>
      </p:pic>
      <p:pic>
        <p:nvPicPr>
          <p:cNvPr id="16" name="Grafik 15" descr="WHGMOSE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123" y="2443149"/>
            <a:ext cx="2381250" cy="1428750"/>
          </a:xfrm>
          <a:prstGeom prst="rect">
            <a:avLst/>
          </a:prstGeom>
        </p:spPr>
      </p:pic>
      <p:pic>
        <p:nvPicPr>
          <p:cNvPr id="18" name="Grafik 17" descr="20130928_1458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7650" y="2287969"/>
            <a:ext cx="2300319" cy="1725239"/>
          </a:xfrm>
          <a:prstGeom prst="rect">
            <a:avLst/>
          </a:prstGeom>
        </p:spPr>
      </p:pic>
      <p:pic>
        <p:nvPicPr>
          <p:cNvPr id="19" name="Grafik 18" descr="emma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584" y="4560903"/>
            <a:ext cx="2555910" cy="1533546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 für Ihre Zeit</a:t>
            </a:r>
          </a:p>
          <a:p>
            <a:pPr>
              <a:spcBef>
                <a:spcPct val="50000"/>
              </a:spcBef>
            </a:pP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de-AT" sz="1600" dirty="0"/>
              <a:t>Für nähere Information besuchen sie uns auch auf </a:t>
            </a:r>
            <a:r>
              <a:rPr lang="de-AT" sz="1600" dirty="0" smtClean="0">
                <a:hlinkClick r:id="rId4"/>
              </a:rPr>
              <a:t>www.bauserv.at</a:t>
            </a:r>
            <a:r>
              <a:rPr lang="de-AT" sz="1600" dirty="0" smtClean="0"/>
              <a:t>.</a:t>
            </a:r>
          </a:p>
          <a:p>
            <a:pPr>
              <a:spcBef>
                <a:spcPct val="50000"/>
              </a:spcBef>
            </a:pPr>
            <a:endParaRPr lang="de-AT" sz="1600" dirty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r>
              <a:rPr lang="de-AT" sz="1600" dirty="0" smtClean="0"/>
              <a:t>Wir </a:t>
            </a:r>
            <a:r>
              <a:rPr lang="de-AT" sz="1600" dirty="0"/>
              <a:t>würden uns freuen auch sie als zufriedenen </a:t>
            </a:r>
            <a:r>
              <a:rPr lang="de-A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A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AT" sz="1600" dirty="0"/>
              <a:t> Kunden begrüßen zu dürfen.</a:t>
            </a:r>
          </a:p>
          <a:p>
            <a:pPr>
              <a:spcBef>
                <a:spcPct val="50000"/>
              </a:spcBef>
            </a:pP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DE" sz="1600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Kontaktdaten</a:t>
            </a:r>
          </a:p>
          <a:p>
            <a:pPr>
              <a:spcBef>
                <a:spcPct val="50000"/>
              </a:spcBef>
            </a:pP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de-A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bauserv</a:t>
            </a: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50000"/>
              </a:spcBef>
            </a:pPr>
            <a:r>
              <a:rPr lang="de-AT" sz="1600" dirty="0"/>
              <a:t>Karl – </a:t>
            </a:r>
            <a:r>
              <a:rPr lang="de-AT" sz="1600" dirty="0" smtClean="0"/>
              <a:t>Schachinger Straße </a:t>
            </a:r>
            <a:r>
              <a:rPr lang="de-AT" sz="1600" dirty="0"/>
              <a:t>2</a:t>
            </a:r>
          </a:p>
          <a:p>
            <a:pPr lvl="1">
              <a:spcBef>
                <a:spcPct val="50000"/>
              </a:spcBef>
            </a:pPr>
            <a:r>
              <a:rPr lang="de-AT" sz="1600" dirty="0" smtClean="0"/>
              <a:t>A 4070 </a:t>
            </a:r>
            <a:r>
              <a:rPr lang="de-AT" sz="1600" dirty="0"/>
              <a:t>Eferding</a:t>
            </a:r>
          </a:p>
          <a:p>
            <a:pPr lvl="1">
              <a:spcBef>
                <a:spcPct val="50000"/>
              </a:spcBef>
            </a:pPr>
            <a:r>
              <a:rPr lang="de-AT" sz="1600" dirty="0"/>
              <a:t>Tel: +43 (0) 7272 / 28282…0</a:t>
            </a:r>
          </a:p>
          <a:p>
            <a:pPr lvl="1">
              <a:spcBef>
                <a:spcPct val="50000"/>
              </a:spcBef>
            </a:pPr>
            <a:r>
              <a:rPr lang="de-AT" sz="1600" dirty="0"/>
              <a:t>Fax:+43 (0) 7272 / 28282..10</a:t>
            </a:r>
          </a:p>
          <a:p>
            <a:pPr lvl="1">
              <a:spcBef>
                <a:spcPct val="50000"/>
              </a:spcBef>
            </a:pPr>
            <a:r>
              <a:rPr lang="de-AT" sz="1600" dirty="0" smtClean="0"/>
              <a:t>email</a:t>
            </a:r>
            <a:r>
              <a:rPr lang="de-AT" sz="1600" dirty="0"/>
              <a:t>: office@bauserv.at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DE" sz="1600" dirty="0"/>
          </a:p>
        </p:txBody>
      </p:sp>
    </p:spTree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Sehr geehrte Damen und Herren,</a:t>
            </a:r>
          </a:p>
          <a:p>
            <a:pPr>
              <a:spcBef>
                <a:spcPct val="50000"/>
              </a:spcBef>
            </a:pPr>
            <a:endParaRPr lang="de-DE" sz="2000" dirty="0" smtClean="0"/>
          </a:p>
          <a:p>
            <a:pPr>
              <a:spcBef>
                <a:spcPct val="50000"/>
              </a:spcBef>
            </a:pPr>
            <a:r>
              <a:rPr lang="de-DE" sz="1600" dirty="0" smtClean="0"/>
              <a:t>vielen Dank für Ihr Interesse an der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1600" dirty="0" smtClean="0"/>
              <a:t>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Projektmanagement GmbH</a:t>
            </a:r>
            <a:r>
              <a:rPr lang="de-DE" sz="1600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de-DE" sz="1600" dirty="0" smtClean="0"/>
              <a:t>Im folgenden möchten wir Ihnen einen kleinen Überblick unserer Tätigkeiten vermitteln.</a:t>
            </a:r>
          </a:p>
          <a:p>
            <a:pPr>
              <a:spcBef>
                <a:spcPct val="50000"/>
              </a:spcBef>
            </a:pPr>
            <a:endParaRPr lang="de-DE" sz="1600" dirty="0" smtClean="0"/>
          </a:p>
          <a:p>
            <a:pPr>
              <a:spcBef>
                <a:spcPct val="50000"/>
              </a:spcBef>
            </a:pPr>
            <a:endParaRPr lang="de-DE" sz="2000" dirty="0" smtClean="0"/>
          </a:p>
        </p:txBody>
      </p:sp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Unternehmensphilosophie</a:t>
            </a:r>
          </a:p>
          <a:p>
            <a:pPr>
              <a:spcBef>
                <a:spcPct val="50000"/>
              </a:spcBef>
            </a:pPr>
            <a:endParaRPr lang="de-DE" sz="1600" dirty="0"/>
          </a:p>
          <a:p>
            <a:pPr>
              <a:spcBef>
                <a:spcPct val="50000"/>
              </a:spcBef>
            </a:pPr>
            <a:r>
              <a:rPr lang="de-DE" sz="1600" dirty="0" smtClean="0"/>
              <a:t>Die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 </a:t>
            </a:r>
            <a:r>
              <a:rPr lang="de-DE" sz="1600" dirty="0" smtClean="0"/>
              <a:t>ist ein junges Unternehmen mit der Zielsetzung Kunden, speziell im Industrie- bzw. Gewerbebausektor, bei der Planung, </a:t>
            </a:r>
            <a:r>
              <a:rPr lang="de-AT" sz="1600" dirty="0"/>
              <a:t>Organisation und</a:t>
            </a:r>
            <a:br>
              <a:rPr lang="de-AT" sz="1600" dirty="0"/>
            </a:br>
            <a:r>
              <a:rPr lang="de-AT" sz="1600" dirty="0"/>
              <a:t>Abwicklung Ihrer Bauvorhaben so zu unterstützen als wären sie </a:t>
            </a:r>
            <a:r>
              <a:rPr lang="de-AT" sz="1600" dirty="0" smtClean="0"/>
              <a:t>Eigene.</a:t>
            </a:r>
          </a:p>
          <a:p>
            <a:pPr>
              <a:spcBef>
                <a:spcPct val="50000"/>
              </a:spcBef>
            </a:pPr>
            <a:endParaRPr lang="de-AT" sz="1600" dirty="0"/>
          </a:p>
          <a:p>
            <a:pPr>
              <a:spcBef>
                <a:spcPct val="50000"/>
              </a:spcBef>
            </a:pPr>
            <a:r>
              <a:rPr lang="de-AT" sz="1600" dirty="0" smtClean="0"/>
              <a:t>Unser persönliches Engagement und langjährige Erfahrung garantieren Ihnen ein Höchstmaß an Qualität, abgestimmt auf Ihre Bedürfnisse.</a:t>
            </a:r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r>
              <a:rPr lang="de-AT" sz="2000" dirty="0"/>
              <a:t/>
            </a:r>
            <a:br>
              <a:rPr lang="de-AT" sz="2000" dirty="0"/>
            </a:br>
            <a:endParaRPr lang="de-DE" sz="2000" dirty="0" smtClean="0"/>
          </a:p>
          <a:p>
            <a:pPr>
              <a:spcBef>
                <a:spcPct val="50000"/>
              </a:spcBef>
            </a:pPr>
            <a:endParaRPr lang="de-DE" sz="2000" dirty="0" smtClean="0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Unsere Schwerpunkte</a:t>
            </a:r>
          </a:p>
          <a:p>
            <a:pPr>
              <a:spcBef>
                <a:spcPct val="50000"/>
              </a:spcBef>
            </a:pPr>
            <a:endParaRPr lang="de-AT" sz="20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Bauprojektentwicklung, -steuerung und -management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Örtliche Bauaufsicht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Gewerberechtliche Projektierungen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Planungs- und Baustellenkoordination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CAD Zeichnen (Einreich-, Ausführungs- und Detailpläne, Bestandsaufnahmen etc.)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Ausschreibungen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Abrechnung und Abrechnungsprüfung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>
                <a:latin typeface="+mn-lt"/>
              </a:rPr>
              <a:t> Nachtragswesen im Baugewerbe</a:t>
            </a:r>
          </a:p>
          <a:p>
            <a:pPr>
              <a:spcBef>
                <a:spcPct val="50000"/>
              </a:spcBef>
            </a:pPr>
            <a:endParaRPr lang="de-DE" sz="2000" dirty="0" smtClean="0"/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8" y="1773238"/>
            <a:ext cx="84122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Flexibilität</a:t>
            </a:r>
          </a:p>
          <a:p>
            <a:pPr>
              <a:spcBef>
                <a:spcPct val="50000"/>
              </a:spcBef>
            </a:pP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de-AT" sz="1600" dirty="0" smtClean="0"/>
              <a:t>Flexibilität ist in unserer Zeit nicht mehr weg zu denken. </a:t>
            </a:r>
          </a:p>
          <a:p>
            <a:pPr>
              <a:spcBef>
                <a:spcPct val="50000"/>
              </a:spcBef>
            </a:pPr>
            <a:r>
              <a:rPr lang="de-AT" sz="1600" dirty="0" smtClean="0"/>
              <a:t>Sie benötigen einen Ansprechpartner von der Idee bis zur Fertigstellung?</a:t>
            </a:r>
          </a:p>
          <a:p>
            <a:pPr>
              <a:spcBef>
                <a:spcPct val="50000"/>
              </a:spcBef>
            </a:pPr>
            <a:r>
              <a:rPr lang="de-AT" sz="1600" dirty="0" smtClean="0"/>
              <a:t>Sie sind selbst bautechnischer Dienstleister und sind auf der Suche nach Speziallisten im Industrie und Gewerbebau?  </a:t>
            </a:r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 algn="ctr">
              <a:spcBef>
                <a:spcPct val="50000"/>
              </a:spcBef>
            </a:pPr>
            <a:r>
              <a:rPr lang="de-A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REQUIREMENT IS OUR PASSION</a:t>
            </a:r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</p:txBody>
      </p:sp>
    </p:spTree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 Vorteile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Junges, dynamisches Team mit langjähriger Praxiserfahrung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Dienstleistungen werden aufgrund von Pauschalhonoraren kalkulierbar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Ein Ansprechpartner von der Idee über die Planung bis zur Fertigstellung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600" dirty="0" smtClean="0"/>
              <a:t> Konzentration </a:t>
            </a:r>
            <a:r>
              <a:rPr lang="de-DE" sz="1600" dirty="0"/>
              <a:t>auf das eigentliche </a:t>
            </a:r>
            <a:r>
              <a:rPr lang="de-DE" sz="1600" dirty="0" smtClean="0"/>
              <a:t>Kerngeschäft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600" dirty="0"/>
              <a:t> </a:t>
            </a:r>
            <a:r>
              <a:rPr lang="de-DE" sz="1600" dirty="0" smtClean="0"/>
              <a:t>wirtschaftliches Dienstleistungsangebot aufgrund schlanker Unternehmensstruktur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DE" sz="1600" dirty="0" smtClean="0"/>
              <a:t> großes Netzwerk an unterschiedlichen Konsulenten.(Schallschutz, Statik, HKLS etc.)</a:t>
            </a:r>
            <a:endParaRPr lang="de-DE" sz="1600" dirty="0"/>
          </a:p>
        </p:txBody>
      </p:sp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Auszug unserer letzten Projekte</a:t>
            </a:r>
          </a:p>
          <a:p>
            <a:pPr>
              <a:spcBef>
                <a:spcPct val="50000"/>
              </a:spcBef>
            </a:pP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Premium </a:t>
            </a:r>
            <a:r>
              <a:rPr lang="de-AT" sz="1600" dirty="0" err="1" smtClean="0"/>
              <a:t>Biomühle</a:t>
            </a:r>
            <a:r>
              <a:rPr lang="de-AT" sz="1600" dirty="0" smtClean="0"/>
              <a:t> in St. Martin im Innkreis – Verladestation (</a:t>
            </a:r>
            <a:r>
              <a:rPr lang="de-AT" sz="1600" dirty="0" smtClean="0"/>
              <a:t>Planungsphase</a:t>
            </a:r>
            <a:r>
              <a:rPr lang="de-AT" sz="1600" dirty="0" smtClean="0"/>
              <a:t>)</a:t>
            </a: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Umbau Raiffeisenbank Filiale Alkoven (Fertigstellung 2013)</a:t>
            </a:r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Lehner &amp; </a:t>
            </a:r>
            <a:r>
              <a:rPr lang="de-AT" sz="1600" dirty="0" err="1" smtClean="0"/>
              <a:t>Schölmberger</a:t>
            </a:r>
            <a:r>
              <a:rPr lang="de-AT" sz="1600" dirty="0" smtClean="0"/>
              <a:t> Messebau (Planung)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</p:txBody>
      </p:sp>
      <p:pic>
        <p:nvPicPr>
          <p:cNvPr id="8" name="Grafik 7" descr="Raik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91" y="3830643"/>
            <a:ext cx="2381250" cy="1428750"/>
          </a:xfrm>
          <a:prstGeom prst="rect">
            <a:avLst/>
          </a:prstGeom>
        </p:spPr>
      </p:pic>
      <p:pic>
        <p:nvPicPr>
          <p:cNvPr id="9" name="Grafik 8" descr="Raika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809" y="3830643"/>
            <a:ext cx="2381250" cy="1428750"/>
          </a:xfrm>
          <a:prstGeom prst="rect">
            <a:avLst/>
          </a:prstGeom>
        </p:spPr>
      </p:pic>
      <p:pic>
        <p:nvPicPr>
          <p:cNvPr id="10" name="Grafik 9" descr="Raik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24" y="3830643"/>
            <a:ext cx="2381250" cy="1428750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Neubau Bäckerei Moser in Hartkirchen (Fertigstellung 2014</a:t>
            </a:r>
            <a:r>
              <a:rPr lang="de-AT" sz="1600" dirty="0" smtClean="0"/>
              <a:t>)</a:t>
            </a: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r>
              <a:rPr lang="de-AT" sz="1600" dirty="0" smtClean="0"/>
              <a:t> </a:t>
            </a: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Sanierung und Umbau Lehner Wolle³ in </a:t>
            </a:r>
            <a:r>
              <a:rPr lang="de-AT" sz="1600" dirty="0" err="1" smtClean="0"/>
              <a:t>Waizenkirchen</a:t>
            </a:r>
            <a:r>
              <a:rPr lang="de-AT" sz="1600" dirty="0" smtClean="0"/>
              <a:t> (2013)</a:t>
            </a: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Neubau Lagerhalle Lehner Wolle³ in </a:t>
            </a:r>
            <a:r>
              <a:rPr lang="de-AT" sz="1600" dirty="0" err="1" smtClean="0"/>
              <a:t>Waizenkirchen</a:t>
            </a:r>
            <a:r>
              <a:rPr lang="de-AT" sz="1600" dirty="0" smtClean="0"/>
              <a:t> </a:t>
            </a:r>
            <a:r>
              <a:rPr lang="de-AT" sz="1600" dirty="0" smtClean="0"/>
              <a:t>(2013</a:t>
            </a:r>
            <a:r>
              <a:rPr lang="de-AT" sz="1600" dirty="0" smtClean="0"/>
              <a:t>)</a:t>
            </a:r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  <a:p>
            <a:pPr>
              <a:spcBef>
                <a:spcPct val="50000"/>
              </a:spcBef>
            </a:pPr>
            <a:endParaRPr lang="de-AT" sz="1600" dirty="0" smtClean="0"/>
          </a:p>
        </p:txBody>
      </p:sp>
      <p:pic>
        <p:nvPicPr>
          <p:cNvPr id="10" name="Grafik 9" descr="20130821_090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778" y="2151045"/>
            <a:ext cx="2072640" cy="1554480"/>
          </a:xfrm>
          <a:prstGeom prst="rect">
            <a:avLst/>
          </a:prstGeom>
        </p:spPr>
      </p:pic>
      <p:pic>
        <p:nvPicPr>
          <p:cNvPr id="11" name="Grafik 10" descr="20130821_091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24" y="2151045"/>
            <a:ext cx="2072640" cy="1554480"/>
          </a:xfrm>
          <a:prstGeom prst="rect">
            <a:avLst/>
          </a:prstGeom>
        </p:spPr>
      </p:pic>
      <p:pic>
        <p:nvPicPr>
          <p:cNvPr id="12" name="Grafik 11" descr="20130904_0902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8714" y="2151045"/>
            <a:ext cx="2072640" cy="1554480"/>
          </a:xfrm>
          <a:prstGeom prst="rect">
            <a:avLst/>
          </a:prstGeom>
        </p:spPr>
      </p:pic>
      <p:pic>
        <p:nvPicPr>
          <p:cNvPr id="13" name="Grafik 12" descr="20131021_0748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68714" y="3830643"/>
            <a:ext cx="2072640" cy="1554480"/>
          </a:xfrm>
          <a:prstGeom prst="rect">
            <a:avLst/>
          </a:prstGeom>
        </p:spPr>
      </p:pic>
      <p:pic>
        <p:nvPicPr>
          <p:cNvPr id="14" name="Grafik 13" descr="Foto 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9778" y="3830643"/>
            <a:ext cx="2072640" cy="1554480"/>
          </a:xfrm>
          <a:prstGeom prst="rect">
            <a:avLst/>
          </a:prstGeom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Picture 37" descr="bauserv_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0" y="441325"/>
            <a:ext cx="9144000" cy="641667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4125" name="Picture 29" descr="bauserv_logo_cmyk_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5300663"/>
            <a:ext cx="1220787" cy="1222375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0" y="441325"/>
            <a:ext cx="9144000" cy="828675"/>
          </a:xfrm>
          <a:prstGeom prst="rect">
            <a:avLst/>
          </a:prstGeom>
          <a:solidFill>
            <a:schemeClr val="folHlink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323850" y="620713"/>
            <a:ext cx="8228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</a:t>
            </a:r>
            <a:r>
              <a:rPr lang="de-D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</a:t>
            </a:r>
            <a:r>
              <a:rPr lang="de-DE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Projektmanagement GmbH</a:t>
            </a:r>
            <a:endParaRPr lang="de-D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95287" y="1773238"/>
            <a:ext cx="852175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Neubau Lenzing Instruments in </a:t>
            </a:r>
            <a:r>
              <a:rPr lang="de-AT" sz="1600" dirty="0" err="1" smtClean="0"/>
              <a:t>Gampern</a:t>
            </a:r>
            <a:r>
              <a:rPr lang="de-AT" sz="1600" dirty="0" smtClean="0"/>
              <a:t> (Fertigstellung 2012)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Siloanlage </a:t>
            </a:r>
            <a:r>
              <a:rPr lang="de-AT" sz="1600" dirty="0" err="1" smtClean="0"/>
              <a:t>Teiglingsfertigung</a:t>
            </a:r>
            <a:r>
              <a:rPr lang="de-AT" sz="1600" dirty="0" smtClean="0"/>
              <a:t> (Fertigstellung 2013</a:t>
            </a:r>
            <a:r>
              <a:rPr lang="de-AT" sz="1600" dirty="0" smtClean="0"/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de-AT" sz="1600" dirty="0" smtClean="0"/>
              <a:t> </a:t>
            </a:r>
            <a:r>
              <a:rPr lang="de-AT" sz="1600" dirty="0" smtClean="0"/>
              <a:t>Umbau </a:t>
            </a:r>
            <a:r>
              <a:rPr lang="de-AT" sz="1600" dirty="0" err="1" smtClean="0"/>
              <a:t>Teiglingsfertigung</a:t>
            </a:r>
            <a:r>
              <a:rPr lang="de-AT" sz="1600" dirty="0" smtClean="0"/>
              <a:t> (Fertigstellung 2010</a:t>
            </a:r>
            <a:r>
              <a:rPr lang="de-AT" sz="1600" dirty="0" smtClean="0"/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endParaRPr lang="de-AT" sz="1600" dirty="0" smtClean="0"/>
          </a:p>
          <a:p>
            <a:pPr lvl="1">
              <a:spcBef>
                <a:spcPct val="50000"/>
              </a:spcBef>
            </a:pPr>
            <a:endParaRPr lang="de-AT" sz="1600" dirty="0" smtClean="0"/>
          </a:p>
        </p:txBody>
      </p:sp>
      <p:pic>
        <p:nvPicPr>
          <p:cNvPr id="8" name="Grafik 7" descr="Lenz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22" y="2114532"/>
            <a:ext cx="2381250" cy="1428750"/>
          </a:xfrm>
          <a:prstGeom prst="rect">
            <a:avLst/>
          </a:prstGeom>
        </p:spPr>
      </p:pic>
      <p:pic>
        <p:nvPicPr>
          <p:cNvPr id="9" name="Grafik 8" descr="Lenzing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291" y="2114532"/>
            <a:ext cx="2381250" cy="1428750"/>
          </a:xfrm>
          <a:prstGeom prst="rect">
            <a:avLst/>
          </a:prstGeom>
        </p:spPr>
      </p:pic>
      <p:pic>
        <p:nvPicPr>
          <p:cNvPr id="10" name="Grafik 9" descr="LEnzing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650" y="2114532"/>
            <a:ext cx="2381250" cy="1428750"/>
          </a:xfrm>
          <a:prstGeom prst="rect">
            <a:avLst/>
          </a:prstGeom>
        </p:spPr>
      </p:pic>
      <p:pic>
        <p:nvPicPr>
          <p:cNvPr id="11" name="Grafik 10" descr="Eingang Moser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227" y="4743468"/>
            <a:ext cx="2381250" cy="1428750"/>
          </a:xfrm>
          <a:prstGeom prst="rect">
            <a:avLst/>
          </a:prstGeom>
        </p:spPr>
      </p:pic>
      <p:pic>
        <p:nvPicPr>
          <p:cNvPr id="12" name="Grafik 11" descr="Moser Teiglinge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9778" y="4743468"/>
            <a:ext cx="2381250" cy="1428750"/>
          </a:xfrm>
          <a:prstGeom prst="rect">
            <a:avLst/>
          </a:prstGeom>
        </p:spPr>
      </p:pic>
    </p:spTree>
  </p:cSld>
  <p:clrMapOvr>
    <a:masterClrMapping/>
  </p:clrMapOvr>
  <p:transition spd="slow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1" grpId="0" animBg="1"/>
      <p:bldP spid="4128" grpId="0" animBg="1"/>
      <p:bldP spid="4129" grpId="0"/>
      <p:bldP spid="4132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Bildschirmpräsentation (4:3)</PresentationFormat>
  <Paragraphs>119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Carola Stein</dc:creator>
  <cp:lastModifiedBy>Oliver Jobst</cp:lastModifiedBy>
  <cp:revision>44</cp:revision>
  <dcterms:created xsi:type="dcterms:W3CDTF">2009-08-20T15:43:29Z</dcterms:created>
  <dcterms:modified xsi:type="dcterms:W3CDTF">2013-11-04T20:41:34Z</dcterms:modified>
</cp:coreProperties>
</file>